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2" r:id="rId7"/>
    <p:sldId id="263" r:id="rId8"/>
    <p:sldId id="264" r:id="rId9"/>
    <p:sldId id="261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488C1-215B-4D03-B983-4145D422D285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2E28F-7FE7-4E38-85F3-11039F1F93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</a:p>
          <a:p>
            <a:pPr lvl="1"/>
            <a:r>
              <a:rPr lang="en-US" dirty="0" smtClean="0"/>
              <a:t>1.  ENTRANCE</a:t>
            </a:r>
          </a:p>
          <a:p>
            <a:pPr lvl="1"/>
            <a:r>
              <a:rPr lang="en-US" dirty="0" smtClean="0"/>
              <a:t>2.  Go over Practice</a:t>
            </a:r>
          </a:p>
          <a:p>
            <a:pPr lvl="1"/>
            <a:r>
              <a:rPr lang="en-US" dirty="0" smtClean="0"/>
              <a:t>3.  Review with CPS/Activity</a:t>
            </a:r>
          </a:p>
          <a:p>
            <a:pPr lvl="1"/>
            <a:r>
              <a:rPr lang="en-US" dirty="0" smtClean="0"/>
              <a:t>4.  6-2  Properties of Parallelograms</a:t>
            </a:r>
          </a:p>
          <a:p>
            <a:pPr lvl="1"/>
            <a:r>
              <a:rPr lang="en-US" dirty="0" smtClean="0"/>
              <a:t>5.  6-3 Proving that a Quadrilateral is a Parallelogram</a:t>
            </a:r>
          </a:p>
          <a:p>
            <a:pPr lvl="1"/>
            <a:r>
              <a:rPr lang="en-US" dirty="0" smtClean="0"/>
              <a:t>6.  EXIT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these parallelograms?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133600"/>
            <a:ext cx="5486400" cy="4360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x and y to make the quadrilateral a parallelogram.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3048000"/>
            <a:ext cx="4572000" cy="2174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a and c to make the quadrilateral a parallelogram.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819400"/>
            <a:ext cx="4876800" cy="2239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</a:p>
          <a:p>
            <a:pPr lvl="1"/>
            <a:r>
              <a:rPr lang="en-US" dirty="0" smtClean="0"/>
              <a:t>WB 6-2 # 1-6, 13-18</a:t>
            </a:r>
          </a:p>
          <a:p>
            <a:pPr lvl="1"/>
            <a:r>
              <a:rPr lang="en-US" dirty="0" smtClean="0"/>
              <a:t>WB 6-3 # 7, 8, 10, 13-20</a:t>
            </a:r>
          </a:p>
          <a:p>
            <a:pPr lvl="1"/>
            <a:endParaRPr lang="en-US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EXIT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Practice</a:t>
            </a:r>
            <a:br>
              <a:rPr lang="en-US" dirty="0" smtClean="0"/>
            </a:br>
            <a:r>
              <a:rPr lang="en-US" dirty="0" smtClean="0"/>
              <a:t>WB 5-5</a:t>
            </a:r>
            <a:br>
              <a:rPr lang="en-US" dirty="0" smtClean="0"/>
            </a:br>
            <a:r>
              <a:rPr lang="en-US" dirty="0" smtClean="0"/>
              <a:t>Review with CPS/Activity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6-2 Properties of Parallelograms</a:t>
            </a:r>
          </a:p>
          <a:p>
            <a:r>
              <a:rPr lang="en-US" dirty="0" smtClean="0"/>
              <a:t>6-3 Proving That a Quadrilateral is a Parallelogram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Handout</a:t>
            </a:r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measures of each angle.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362200"/>
            <a:ext cx="5398870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x.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209800"/>
            <a:ext cx="5233987" cy="2292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x.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057400"/>
            <a:ext cx="5562600" cy="295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x and y.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2600324"/>
            <a:ext cx="5691187" cy="272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x.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905000"/>
            <a:ext cx="3771900" cy="3057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161</Words>
  <Application>Microsoft Office PowerPoint</Application>
  <PresentationFormat>On-screen Show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Geometry</vt:lpstr>
      <vt:lpstr>Practice WB 5-5 Review with CPS/Activity</vt:lpstr>
      <vt:lpstr>Chapter 6</vt:lpstr>
      <vt:lpstr> </vt:lpstr>
      <vt:lpstr>Example #1</vt:lpstr>
      <vt:lpstr>Example #2</vt:lpstr>
      <vt:lpstr>Example #3</vt:lpstr>
      <vt:lpstr>Example #4</vt:lpstr>
      <vt:lpstr>Example #5</vt:lpstr>
      <vt:lpstr>Example #6</vt:lpstr>
      <vt:lpstr>Example #7</vt:lpstr>
      <vt:lpstr>Example #8</vt:lpstr>
      <vt:lpstr>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Geometry</dc:title>
  <dc:creator>user</dc:creator>
  <cp:lastModifiedBy>user</cp:lastModifiedBy>
  <cp:revision>9</cp:revision>
  <dcterms:created xsi:type="dcterms:W3CDTF">2008-01-15T03:16:49Z</dcterms:created>
  <dcterms:modified xsi:type="dcterms:W3CDTF">2008-01-15T04:40:08Z</dcterms:modified>
</cp:coreProperties>
</file>